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887" y="297238"/>
            <a:ext cx="115463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Обнаруженные </a:t>
            </a:r>
            <a:r>
              <a:rPr lang="ru-RU" sz="1200" dirty="0"/>
              <a:t>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 Фольксваген Кадди, цвет: белый, ГРЗ: б/н, брошено по адресу: г. Москва, район Щербинка, ул. Индустриальная, вблизи д. 6; 2) Шевроле </a:t>
            </a:r>
            <a:r>
              <a:rPr lang="ru-RU" sz="1200" dirty="0" err="1"/>
              <a:t>Спарк</a:t>
            </a:r>
            <a:r>
              <a:rPr lang="ru-RU" sz="1200" dirty="0"/>
              <a:t>, цвет: чёрный, ГРЗ: Е586АР550, брошено по адресу: г. Москва, район Щербинка, ул. Брусилова, вблизи д. 39 корп. 1. 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976" y="2923571"/>
            <a:ext cx="3629285" cy="25913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317" y="2923572"/>
            <a:ext cx="3673447" cy="259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11399</TotalTime>
  <Words>237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4</cp:revision>
  <dcterms:created xsi:type="dcterms:W3CDTF">2026-04-13T13:48:55Z</dcterms:created>
  <dcterms:modified xsi:type="dcterms:W3CDTF">2026-04-29T07:38:55Z</dcterms:modified>
</cp:coreProperties>
</file>